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61" r:id="rId7"/>
    <p:sldId id="259" r:id="rId8"/>
    <p:sldId id="260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D62A-CF47-4C52-B8CF-85E6DDEAA741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4EB3-6F8D-419F-BB5B-E5770EF32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9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D62A-CF47-4C52-B8CF-85E6DDEAA741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4EB3-6F8D-419F-BB5B-E5770EF32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9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D62A-CF47-4C52-B8CF-85E6DDEAA741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4EB3-6F8D-419F-BB5B-E5770EF32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41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D62A-CF47-4C52-B8CF-85E6DDEAA741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4EB3-6F8D-419F-BB5B-E5770EF32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34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D62A-CF47-4C52-B8CF-85E6DDEAA741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4EB3-6F8D-419F-BB5B-E5770EF32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4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D62A-CF47-4C52-B8CF-85E6DDEAA741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4EB3-6F8D-419F-BB5B-E5770EF32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60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D62A-CF47-4C52-B8CF-85E6DDEAA741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4EB3-6F8D-419F-BB5B-E5770EF32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8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D62A-CF47-4C52-B8CF-85E6DDEAA741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4EB3-6F8D-419F-BB5B-E5770EF32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22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D62A-CF47-4C52-B8CF-85E6DDEAA741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4EB3-6F8D-419F-BB5B-E5770EF32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27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D62A-CF47-4C52-B8CF-85E6DDEAA741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4EB3-6F8D-419F-BB5B-E5770EF32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4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D62A-CF47-4C52-B8CF-85E6DDEAA741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4EB3-6F8D-419F-BB5B-E5770EF32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72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DD62A-CF47-4C52-B8CF-85E6DDEAA741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54EB3-6F8D-419F-BB5B-E5770EF32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21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8254" y="1661662"/>
            <a:ext cx="3051412" cy="1325563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Вирусы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6841" y="3630304"/>
            <a:ext cx="6372367" cy="21918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Бондаренко Татьяна Викторовна, учитель биологии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78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3043989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Цель: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Сформировать представление о вирусах как неклеточной форме жизни, их строении, жизнедеятельности, значении.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55842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Гипотезы происхождения вирусов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Гипотеза №1 «Первые на Земле»</a:t>
            </a:r>
            <a:endParaRPr lang="ru-RU" dirty="0"/>
          </a:p>
          <a:p>
            <a:r>
              <a:rPr lang="ru-RU" dirty="0"/>
              <a:t>Вирусы – это потомки древних </a:t>
            </a:r>
            <a:r>
              <a:rPr lang="ru-RU" dirty="0" err="1"/>
              <a:t>доклеточных</a:t>
            </a:r>
            <a:r>
              <a:rPr lang="ru-RU" dirty="0"/>
              <a:t> форм жизни. На Земле существуют более 4,5 млрд. лет.</a:t>
            </a:r>
          </a:p>
          <a:p>
            <a:r>
              <a:rPr lang="ru-RU" b="1" dirty="0"/>
              <a:t>Гипотеза №2</a:t>
            </a:r>
            <a:endParaRPr lang="ru-RU" dirty="0"/>
          </a:p>
          <a:p>
            <a:r>
              <a:rPr lang="ru-RU" dirty="0"/>
              <a:t>Вирусы – потомки древнейших бактерий, утративших собственный механизм синтеза белка и перешедший к внутриклеточному паразитизму.</a:t>
            </a:r>
          </a:p>
          <a:p>
            <a:r>
              <a:rPr lang="ru-RU" b="1" dirty="0"/>
              <a:t>Гипотеза №3</a:t>
            </a:r>
            <a:endParaRPr lang="ru-RU" dirty="0"/>
          </a:p>
          <a:p>
            <a:r>
              <a:rPr lang="ru-RU" dirty="0"/>
              <a:t>Вирусы – это составные части клеток всех живых существ, своеобразные «одичавшие гены», постоянно образующиеся в живых клетках.</a:t>
            </a:r>
          </a:p>
        </p:txBody>
      </p:sp>
    </p:spTree>
    <p:extLst>
      <p:ext uri="{BB962C8B-B14F-4D97-AF65-F5344CB8AC3E}">
        <p14:creationId xmlns:p14="http://schemas.microsoft.com/office/powerpoint/2010/main" val="4766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вируса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716" y="1266284"/>
            <a:ext cx="5807242" cy="5415253"/>
          </a:xfrm>
        </p:spPr>
      </p:pic>
    </p:spTree>
    <p:extLst>
      <p:ext uri="{BB962C8B-B14F-4D97-AF65-F5344CB8AC3E}">
        <p14:creationId xmlns:p14="http://schemas.microsoft.com/office/powerpoint/2010/main" val="149089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6386" y="478188"/>
            <a:ext cx="6073239" cy="982477"/>
          </a:xfrm>
        </p:spPr>
        <p:txBody>
          <a:bodyPr/>
          <a:lstStyle/>
          <a:p>
            <a:r>
              <a:rPr lang="ru-RU" dirty="0" smtClean="0"/>
              <a:t>Классификация вирусов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533" y="1270659"/>
            <a:ext cx="8958943" cy="5286384"/>
          </a:xfrm>
        </p:spPr>
      </p:pic>
    </p:spTree>
    <p:extLst>
      <p:ext uri="{BB962C8B-B14F-4D97-AF65-F5344CB8AC3E}">
        <p14:creationId xmlns:p14="http://schemas.microsoft.com/office/powerpoint/2010/main" val="122144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1125147"/>
            <a:ext cx="10515600" cy="810532"/>
          </a:xfrm>
        </p:spPr>
        <p:txBody>
          <a:bodyPr>
            <a:normAutofit fontScale="90000"/>
          </a:bodyPr>
          <a:lstStyle/>
          <a:p>
            <a:pPr lvl="0"/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Вирусы могут различаться: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518808"/>
              </p:ext>
            </p:extLst>
          </p:nvPr>
        </p:nvGraphicFramePr>
        <p:xfrm>
          <a:off x="838198" y="2454442"/>
          <a:ext cx="10952748" cy="3465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0916"/>
                <a:gridCol w="3650916"/>
                <a:gridCol w="3650916"/>
              </a:tblGrid>
              <a:tr h="2678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 ДНК-содержащие (герпес, оспа)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2. РНК-содержащие (корь, бешенство)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 С высокой специфичностью (грипп свиней)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2. Относительно универсальные (вирусные болезни млекопитающих)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1. Убивающие зараженную клетку (некоторые бактериофаги)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2. Изменяющие генетическую информацию зараженной клетки (онковирусы, ВИЧ)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786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 химическому составу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 специфичности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 отношению к хозяину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36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31" y="285008"/>
            <a:ext cx="11863352" cy="6103916"/>
          </a:xfrm>
        </p:spPr>
      </p:pic>
    </p:spTree>
    <p:extLst>
      <p:ext uri="{BB962C8B-B14F-4D97-AF65-F5344CB8AC3E}">
        <p14:creationId xmlns:p14="http://schemas.microsoft.com/office/powerpoint/2010/main" val="56635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4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73250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141</Words>
  <Application>Microsoft Office PowerPoint</Application>
  <PresentationFormat>Широкоэкранный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Вирусы</vt:lpstr>
      <vt:lpstr>Цель:</vt:lpstr>
      <vt:lpstr>Презентация PowerPoint</vt:lpstr>
      <vt:lpstr>Гипотезы происхождения вирусов</vt:lpstr>
      <vt:lpstr>Строение вируса</vt:lpstr>
      <vt:lpstr>Классификация вирусов</vt:lpstr>
      <vt:lpstr>Вирусы могут различаться: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Pasha</dc:creator>
  <cp:lastModifiedBy>Pasha</cp:lastModifiedBy>
  <cp:revision>5</cp:revision>
  <dcterms:created xsi:type="dcterms:W3CDTF">2015-04-02T16:09:54Z</dcterms:created>
  <dcterms:modified xsi:type="dcterms:W3CDTF">2015-04-09T19:14:20Z</dcterms:modified>
</cp:coreProperties>
</file>